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6" r:id="rId4"/>
    <p:sldId id="272" r:id="rId5"/>
    <p:sldId id="273" r:id="rId6"/>
    <p:sldId id="275" r:id="rId7"/>
    <p:sldId id="276" r:id="rId8"/>
    <p:sldId id="268" r:id="rId9"/>
    <p:sldId id="269" r:id="rId10"/>
    <p:sldId id="277" r:id="rId11"/>
    <p:sldId id="270" r:id="rId12"/>
    <p:sldId id="257" r:id="rId13"/>
    <p:sldId id="259" r:id="rId14"/>
    <p:sldId id="278" r:id="rId15"/>
    <p:sldId id="271" r:id="rId16"/>
    <p:sldId id="25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fungariumysu.org/arrhenia/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rhM4JMd1dQPQXvU9ijJb2v1P0qQJ8tUH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vk.com/yugra_my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fungariumysu.org/fred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74999"/>
            <a:ext cx="7772400" cy="276616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>Клуб Гриболюбов Югры: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>опыт 2 лет работы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>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</a:br>
            <a:r>
              <a:rPr lang="ru-RU" sz="3100" b="1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>Нина Филиппова </a:t>
            </a:r>
            <a:br>
              <a:rPr lang="ru-RU" sz="3100" b="1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</a:br>
            <a:r>
              <a:rPr lang="ru-RU" sz="3100" b="1" i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cs typeface="CordiaUPC" pitchFamily="34" charset="-34"/>
              </a:rPr>
              <a:t>Югорский государственный университет</a:t>
            </a:r>
            <a:endParaRPr lang="ru-RU" sz="3100" b="1" i="1" dirty="0">
              <a:solidFill>
                <a:schemeClr val="accent6">
                  <a:lumMod val="75000"/>
                </a:schemeClr>
              </a:solidFill>
              <a:latin typeface="Corbel" pitchFamily="34" charset="0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62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Семинары КГЮ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6146" name="Picture 2" descr="D:\PROJECTS\MUSHROOM CLUB\МЕРОПРИЯТИЯ\2019_11_Семинар Академ СибМикО\Справочное\kgu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76" y="3779872"/>
            <a:ext cx="3764790" cy="277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PROJECTS\MUSHROOM CLUB\МЕРОПРИЯТИЯ\2019_11_Семинар Академ СибМикО\Справочное\kgu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60" y="764704"/>
            <a:ext cx="3764790" cy="2787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D:\PROJECTS\MUSHROOM CLUB\МЕРОПРИЯТИЯ\2019_11_Семинар Академ СибМикО\Справочное\kgu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2" y="3779872"/>
            <a:ext cx="3716288" cy="2787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D:\PROJECTS\MUSHROOM CLUB\МЕРОПРИЯТИЯ\2019_11_Семинар Академ СибМикО\Справочное\kgu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2" y="764704"/>
            <a:ext cx="3716288" cy="2787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298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1400"/>
            <a:ext cx="8229600" cy="92012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Бюллетень «Аррения»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2050" name="Picture 2" descr="D:\PROJECTS\MUSHROOM CLUB\АРРЕНИЯ\2018_1\Аррения_1_1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2088"/>
            <a:ext cx="2729861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ROJECTS\MUSHROOM CLUB\АРРЕНИЯ\2018_2\Аррения_2_1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20" y="1268760"/>
            <a:ext cx="2729963" cy="386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OJECTS\MUSHROOM CLUB\АРРЕНИЯ\2018_3\Аррения_2018_3_1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92198"/>
            <a:ext cx="2735518" cy="386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ROJECTS\MUSHROOM CLUB\АРРЕНИЯ\2018_4\Аррения_2018_4_1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73" y="2228247"/>
            <a:ext cx="2732793" cy="386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PROJECTS\MUSHROOM CLUB\АРРЕНИЯ\2019_1\Аррения_5_1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55182"/>
            <a:ext cx="2736304" cy="38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JECTS\MUSHROOM CLUB\АРРЕНИЯ\2019_2\Аррения_6_1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68" y="2996952"/>
            <a:ext cx="2658829" cy="37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684" y="6273225"/>
            <a:ext cx="6131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hlinkClick r:id="rId8"/>
              </a:rPr>
              <a:t>https://fungariumysu.org/arrhenia/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962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PROJECTS\MUSHROOM CLUB\АРРЕНИЯ\2019_2\Аррения_6_1_сжа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1" y="832159"/>
            <a:ext cx="4107692" cy="58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886"/>
            <a:ext cx="8229600" cy="97384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АРРЕНИЯ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3075" name="Picture 3" descr="D:\PROJECTS\MUSHROOM CLUB\АРРЕНИЯ\2019_2\Аррения_6_2_сжа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4104472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ROJECTS\MUSHROOM CLUB\АРРЕНИЯ\2019_2\Аррения_6_3_сжа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08" y="836712"/>
            <a:ext cx="4104472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PROJECTS\MUSHROOM CLUB\АРРЕНИЯ\2019_2\Аррения_6_4_сжа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02" y="836712"/>
            <a:ext cx="410447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8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0271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Выставки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‘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живых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’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грибов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5122" name="Picture 2" descr="D:\PROJECTS\MUSHROOM CLUB\МЕРОПРИЯТИЯ\2018_09_Фестиваль\2018_09_08 Грибной фестиваль\IMG_0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1" y="3914902"/>
            <a:ext cx="4115875" cy="2743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D:\PROJECTS\MUSHROOM CLUB\МЕРОПРИЯТИЯ\2018_09_Фестиваль\2018_09_08 Грибной фестиваль\IMG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7458"/>
            <a:ext cx="4115875" cy="2743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PROJECTS\MUSHROOM CLUB\МЕРОПРИЯТИЯ\2018_09_Фестиваль\2018_09_08 Грибной фестиваль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80728"/>
            <a:ext cx="4104455" cy="268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D:\PROJECTS\MUSHROOM CLUB\МЕРОПРИЯТИЯ\2018_09_Фестиваль\2018_09_08 Грибной фестиваль\IMG_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97" y="1002716"/>
            <a:ext cx="4096059" cy="265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91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Фестивали грибов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6147" name="Picture 3" descr="D:\PROJECTS\MUSHROOM CLUB\МЕРОПРИЯТИЯ\2018_09_Фестиваль\2018_09_08 Грибной фестиваль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015349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PROJECTS\MUSHROOM CLUB\МЕРОПРИЯТИЯ\2018_09_Фестиваль\2018_09_08 Грибной фестиваль\IMG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01730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PROJECTS\MUSHROOM CLUB\МЕРОПРИЯТИЯ\2018_09_Фестиваль\2018_09_08 Грибной фестиваль\IMG_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74002"/>
            <a:ext cx="6310989" cy="42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ROJECTS\MUSHROOM CLUB\МЕРОПРИЯТИЯ\2018_09_Фестиваль\2018_09_08 Грибной фестиваль\IMG_0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6156684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1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Музей грибов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2054" name="Picture 6" descr="D:\temp\47997961382_a945cf675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6287344" cy="418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emp\47997999146_008c1bd26e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287344" cy="4189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temp\47997888491_31d79e0e59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76200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9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126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Экскурсии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5626968" cy="4637112"/>
          </a:xfrm>
        </p:spPr>
        <p:txBody>
          <a:bodyPr/>
          <a:lstStyle/>
          <a:p>
            <a:r>
              <a:rPr lang="ru-RU" dirty="0" smtClean="0">
                <a:latin typeface="Corbel" pitchFamily="34" charset="0"/>
              </a:rPr>
              <a:t>Проходят во время Фестиваля грибов</a:t>
            </a:r>
          </a:p>
          <a:p>
            <a:r>
              <a:rPr lang="ru-RU" dirty="0" smtClean="0">
                <a:latin typeface="Corbel" pitchFamily="34" charset="0"/>
              </a:rPr>
              <a:t>В 2019 году в рамках семинаров КГЮ</a:t>
            </a:r>
          </a:p>
          <a:p>
            <a:r>
              <a:rPr lang="ru-RU" dirty="0" smtClean="0">
                <a:latin typeface="Corbel" pitchFamily="34" charset="0"/>
              </a:rPr>
              <a:t>? Тематические экскурсии, возрастные экскурсии, маршрутные карты, тексты экскурсий</a:t>
            </a:r>
          </a:p>
          <a:p>
            <a:endParaRPr lang="ru-RU" dirty="0">
              <a:latin typeface="Corbel" pitchFamily="34" charset="0"/>
            </a:endParaRPr>
          </a:p>
        </p:txBody>
      </p:sp>
      <p:pic>
        <p:nvPicPr>
          <p:cNvPr id="4" name="Picture 2" descr="D:\PROJECTS\MUSHROOM CLUB\МЕРОПРИЯТИЯ\2018_09_Фестиваль\2018_09_08 Грибной фестиваль\IMG_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017308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4868" y="6396335"/>
            <a:ext cx="8085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3"/>
              </a:rPr>
              <a:t>https://www.youtube.com/playlist?list=PLrhM4JMd1dQPQXvU9ijJb2v1P0qQJ8tUH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6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00811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Социальные сети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764704"/>
            <a:ext cx="7056784" cy="682481"/>
          </a:xfrm>
        </p:spPr>
        <p:txBody>
          <a:bodyPr/>
          <a:lstStyle/>
          <a:p>
            <a:r>
              <a:rPr lang="ru-RU" u="sng" dirty="0" smtClean="0">
                <a:hlinkClick r:id="rId2"/>
              </a:rPr>
              <a:t>ВКонтакте https</a:t>
            </a:r>
            <a:r>
              <a:rPr lang="ru-RU" u="sng" dirty="0">
                <a:hlinkClick r:id="rId2"/>
              </a:rPr>
              <a:t>://vk.com/yugra_myco</a:t>
            </a:r>
            <a:endParaRPr lang="ru-RU" dirty="0"/>
          </a:p>
        </p:txBody>
      </p:sp>
      <p:pic>
        <p:nvPicPr>
          <p:cNvPr id="6" name="Picture 2" descr="D:\PROJECTS\MUSHROOM CLUB\МЕРОПРИЯТИЯ\2018_03_Семинар культивир\Шапка_КГЮ_02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858695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D:\PROJECTS\MUSHROOM CLUB\МЕРОПРИЯТИЯ\2018_05_Семинар iNat\рис\Шапка_КГЮ_03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56792"/>
            <a:ext cx="858695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60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17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Гражданская наука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–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iNaturalist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9328"/>
            <a:ext cx="75263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798626" y="1470952"/>
            <a:ext cx="7136044" cy="5054393"/>
            <a:chOff x="1798626" y="1470952"/>
            <a:chExt cx="7136044" cy="5054393"/>
          </a:xfrm>
        </p:grpSpPr>
        <p:pic>
          <p:nvPicPr>
            <p:cNvPr id="9221" name="Picture 5" descr="D:\PROJECTS\MUSHROOM CLUB\АРРЕНИЯ\2018_4\Аррения_2018_4_4 копия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948" y="1470952"/>
              <a:ext cx="3573722" cy="5054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D:\PROJECTS\MUSHROOM CLUB\АРРЕНИЯ\2018_4\Аррения_2018_4_1 копия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26" y="1470953"/>
              <a:ext cx="3573721" cy="5054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49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Seppo Leinonen, cartoonist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fr-FR" sz="31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http://www.seppo.net/</a:t>
            </a:r>
            <a:endParaRPr lang="ru-RU" sz="3100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2050" name="Picture 2" descr="D:\PROJECTS\MUSHROOM CLUB\МЕРОПРИЯТИЯ\2019_11_Семинар Академ СибМикО\Справочное\putte_seitikki_e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492599" cy="4813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19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Планы на будущее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247687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Расширение сообщества в рамках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СибМикО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Обмен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опытом с другими обществами в России 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за рубежом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Развитие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и укрепление начатых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направлений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работы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89756" y="-171400"/>
            <a:ext cx="8229600" cy="990600"/>
          </a:xfrm>
        </p:spPr>
        <p:txBody>
          <a:bodyPr/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https://fungariumysu.org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7" name="Picture 2" descr="D:\PHOTO\2018_12_20\wIMG_1127_resiz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6048672" cy="3598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MYCO\PROJECTS\2017\Использование совр IT в ботанике\figs\_IMG_7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36" y="3490905"/>
            <a:ext cx="3572910" cy="20062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1" cy="23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427984" y="1865948"/>
            <a:ext cx="3189022" cy="4649489"/>
            <a:chOff x="130299" y="855930"/>
            <a:chExt cx="4009653" cy="561559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00" y="2716064"/>
              <a:ext cx="4009652" cy="37554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99" y="855930"/>
              <a:ext cx="4009652" cy="20480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883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Библиография микологических </a:t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публикаций Югры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/>
            </a:r>
            <a:b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  <a:hlinkClick r:id="rId2"/>
              </a:rPr>
              <a:t>https://fungariumysu.org/fredy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/>
            </a:r>
            <a:b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endParaRPr lang="ru-RU" sz="3200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3384376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Corbel" pitchFamily="34" charset="0"/>
              </a:rPr>
              <a:t>Филиппова Н.В., Арефьев С.П., Бульонкова Т.М., Звягина Е.А., Капитонов В.И., Макарова Т.А., Мухин В.А. , Ставишенко И.В. , Тавшанжи Е.И., Ширяев А.Г. 2017. </a:t>
            </a:r>
            <a:r>
              <a:rPr lang="ru-RU" sz="1600" b="1" dirty="0" smtClean="0">
                <a:latin typeface="Corbel" pitchFamily="34" charset="0"/>
              </a:rPr>
              <a:t>История микологических исследований в Ханты-Мансийском автономном округе: 1) период разрозненных исследований, изучение сообществ ксилотрофных базидиомицетов и фитопатология</a:t>
            </a:r>
            <a:r>
              <a:rPr lang="ru-RU" sz="1600" dirty="0" smtClean="0">
                <a:latin typeface="Corbel" pitchFamily="34" charset="0"/>
              </a:rPr>
              <a:t> // Динамика окружающей среды и глобальные изменения климата. Т. 8. №. 2. С. 18-28.</a:t>
            </a:r>
            <a:endParaRPr lang="en-US" sz="1600" dirty="0" smtClean="0">
              <a:latin typeface="Corbel" pitchFamily="34" charset="0"/>
            </a:endParaRPr>
          </a:p>
          <a:p>
            <a:endParaRPr lang="ru-RU" sz="1600" dirty="0" smtClean="0">
              <a:latin typeface="Corbel" pitchFamily="34" charset="0"/>
            </a:endParaRPr>
          </a:p>
          <a:p>
            <a:r>
              <a:rPr lang="ru-RU" sz="1600" dirty="0" smtClean="0">
                <a:latin typeface="Corbel" pitchFamily="34" charset="0"/>
              </a:rPr>
              <a:t>Филиппова Н.В., Арефьев С.П., Бульонкова Т.М., Звягина Е.А., Капитонов В.И., Макарова Т.А., Мухин В.А. , Ставишенко И.В. , Тавшанжи Е.И., Ширяев А.Г. 2017. </a:t>
            </a:r>
            <a:r>
              <a:rPr lang="ru-RU" sz="1600" b="1" dirty="0" smtClean="0">
                <a:latin typeface="Corbel" pitchFamily="34" charset="0"/>
              </a:rPr>
              <a:t>История микологических исследований в Ханты-Мансийском автономном округе: 2) изучение макромицетов, лишайников и миксомицетов, состояние коллекций и региональная база находок видов </a:t>
            </a:r>
            <a:r>
              <a:rPr lang="ru-RU" sz="1600" dirty="0" smtClean="0">
                <a:latin typeface="Corbel" pitchFamily="34" charset="0"/>
              </a:rPr>
              <a:t>// Динамика окружающей среды и глобальные изменения климата. Т. 8. №. 2. С. 29-45.</a:t>
            </a:r>
            <a:endParaRPr lang="ru-RU" sz="1600" dirty="0">
              <a:latin typeface="Corbe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86136"/>
            <a:ext cx="5686425" cy="10668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5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9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Fungal Records Database of Yugra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GBIF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Occurrence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Dataset https://doi.org/10.15468/hfje3l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0769"/>
            <a:ext cx="5555188" cy="54411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340769"/>
            <a:ext cx="3168352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Totally about 2600 species of fungi in Yugra</a:t>
            </a:r>
            <a:endParaRPr lang="ru-RU" sz="2000" b="1" u="sng" dirty="0" smtClean="0"/>
          </a:p>
          <a:p>
            <a:endParaRPr lang="ru-RU" sz="2000" u="sng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Lichens</a:t>
            </a:r>
            <a:r>
              <a:rPr lang="ru-RU" sz="2000" dirty="0" smtClean="0"/>
              <a:t> </a:t>
            </a:r>
            <a:r>
              <a:rPr lang="ru-RU" sz="2000" dirty="0"/>
              <a:t>37%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/>
              <a:t>Agaricoid</a:t>
            </a:r>
            <a:r>
              <a:rPr lang="ru-RU" sz="2000" dirty="0" smtClean="0"/>
              <a:t> </a:t>
            </a:r>
            <a:r>
              <a:rPr lang="ru-RU" sz="2000" dirty="0"/>
              <a:t>30%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/>
              <a:t>Aphyllophoroid</a:t>
            </a:r>
            <a:r>
              <a:rPr lang="en-US" sz="2000" dirty="0" smtClean="0"/>
              <a:t> </a:t>
            </a:r>
            <a:r>
              <a:rPr lang="ru-RU" sz="2000" dirty="0" smtClean="0"/>
              <a:t>19</a:t>
            </a:r>
            <a:r>
              <a:rPr lang="ru-RU" sz="2000" dirty="0"/>
              <a:t>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/>
              <a:t>Ascomycetes</a:t>
            </a:r>
            <a:r>
              <a:rPr lang="ru-RU" sz="2000" dirty="0" smtClean="0"/>
              <a:t> </a:t>
            </a:r>
            <a:r>
              <a:rPr lang="ru-RU" sz="2000" dirty="0"/>
              <a:t>9%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Other groups</a:t>
            </a:r>
            <a:r>
              <a:rPr lang="ru-RU" sz="2000" dirty="0" smtClean="0"/>
              <a:t> </a:t>
            </a:r>
            <a:r>
              <a:rPr lang="ru-RU" sz="2000" dirty="0"/>
              <a:t>6%</a:t>
            </a:r>
          </a:p>
        </p:txBody>
      </p:sp>
    </p:spTree>
    <p:extLst>
      <p:ext uri="{BB962C8B-B14F-4D97-AF65-F5344CB8AC3E}">
        <p14:creationId xmlns:p14="http://schemas.microsoft.com/office/powerpoint/2010/main" val="32859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11-я Микошкола в Ханты-Мансийске (2010) </a:t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+ первый фестиваль грибов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3074" name="Picture 2" descr="D:\PROJECTS\MUSHROOM CLUB\МЕРОПРИЯТИЯ\2019_11_Семинар Академ СибМикО\Справочное\Mycoschoo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88600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D:\PROJECTS\MUSHROOM CLUB\МЕРОПРИЯТИЯ\2019_11_Семинар Академ СибМикО\Справочное\Mycoschoo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0" y="1340768"/>
            <a:ext cx="478332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D:\PROJECTS\MUSHROOM CLUB\МЕРОПРИЯТИЯ\2019_11_Семинар Академ СибМикО\Справочное\Mycoschoo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882562" cy="258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244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02"/>
            <a:ext cx="8229600" cy="112238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Первое собрание КГЮ (январь 2018)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4098" name="Picture 2" descr="D:\PROJECTS\MUSHROOM CLUB\МЕРОПРИЯТИЯ\2019_11_Семинар Академ СибМикО\Справочное\kgu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54322"/>
            <a:ext cx="4755057" cy="301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D:\PROJECTS\MUSHROOM CLUB\МЕРОПРИЯТИЯ\2019_11_Семинар Академ СибМикО\Справочное\kgu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80384"/>
            <a:ext cx="4755057" cy="237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D:\PROJECTS\MUSHROOM CLUB\МЕРОПРИЯТИЯ\2019_11_Семинар Академ СибМикО\Справочное\kgu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5440"/>
            <a:ext cx="4356247" cy="4791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381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8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Основные направления работы: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4525963"/>
          </a:xfrm>
        </p:spPr>
        <p:txBody>
          <a:bodyPr>
            <a:noAutofit/>
          </a:bodyPr>
          <a:lstStyle/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Семинары на интересные темы </a:t>
            </a: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Выставки живых грибов</a:t>
            </a: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Фестивали грибов</a:t>
            </a: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Музей грибов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Информационный бюллетень Аррения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Сайт и социальные сети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Развитие гражданской науки через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iNaturalist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fontAlgn="base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Сеть площадок и маршрутов мониторинга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pPr fontAlgn="base"/>
            <a:endParaRPr lang="ru-RU" b="1" u="sng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  <a:p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rbel" pitchFamily="34" charset="0"/>
              </a:rPr>
              <a:t>Анонсы семинаров КГЮ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rbel" pitchFamily="34" charset="0"/>
            </a:endParaRPr>
          </a:p>
        </p:txBody>
      </p:sp>
      <p:pic>
        <p:nvPicPr>
          <p:cNvPr id="1026" name="Picture 2" descr="D:\PROJECTS\MUSHROOM CLUB\Семинар_2018_3\Объявление_КГЮ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1" y="775245"/>
            <a:ext cx="320014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PROJECTS\MUSHROOM CLUB\Семинар_2018_4\KGU_4_afis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78" y="1124744"/>
            <a:ext cx="323252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PROJECTS\MUSHROOM CLUB\Семинар_2019_1\KGU_5_poisonous mushroom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336747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PROJECTS\MUSHROOM CLUB\Семинар_2019_2\KGU_6_afis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199258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PROJECTS\MUSHROOM CLUB\МЕРОПРИЯТИЯ\2019_08_Семинар СибМикО\анонс\KGU-seminar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07" y="2348880"/>
            <a:ext cx="3093094" cy="437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327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Клуб Гриболюбов Югры: опыт 2 лет работы   Нина Филиппова  Югорский государственный университет</vt:lpstr>
      <vt:lpstr>Seppo Leinonen, cartoonist http://www.seppo.net/</vt:lpstr>
      <vt:lpstr>https://fungariumysu.org</vt:lpstr>
      <vt:lpstr>Библиография микологических  публикаций Югры  https://fungariumysu.org/fredy </vt:lpstr>
      <vt:lpstr>Fungal Records Database of Yugra GBIF Occurrence Dataset https://doi.org/10.15468/hfje3l</vt:lpstr>
      <vt:lpstr>11-я Микошкола в Ханты-Мансийске (2010)  + первый фестиваль грибов</vt:lpstr>
      <vt:lpstr>Первое собрание КГЮ (январь 2018)</vt:lpstr>
      <vt:lpstr>Основные направления работы:</vt:lpstr>
      <vt:lpstr>Анонсы семинаров КГЮ </vt:lpstr>
      <vt:lpstr>Семинары КГЮ</vt:lpstr>
      <vt:lpstr>Бюллетень «Аррения»</vt:lpstr>
      <vt:lpstr>АРРЕНИЯ</vt:lpstr>
      <vt:lpstr>Выставки ‘живых’ грибов</vt:lpstr>
      <vt:lpstr>Фестивали грибов</vt:lpstr>
      <vt:lpstr>Музей грибов</vt:lpstr>
      <vt:lpstr>Презентация PowerPoint</vt:lpstr>
      <vt:lpstr>Экскурсии</vt:lpstr>
      <vt:lpstr>Социальные сети</vt:lpstr>
      <vt:lpstr>Гражданская наука – iNaturalist</vt:lpstr>
      <vt:lpstr>Планы на будущее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Гриболюбов Югры</dc:title>
  <dc:creator>Нина</dc:creator>
  <cp:lastModifiedBy>Nina</cp:lastModifiedBy>
  <cp:revision>19</cp:revision>
  <dcterms:created xsi:type="dcterms:W3CDTF">2019-11-12T09:57:44Z</dcterms:created>
  <dcterms:modified xsi:type="dcterms:W3CDTF">2019-11-13T14:25:10Z</dcterms:modified>
</cp:coreProperties>
</file>